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 id="2147483696" r:id="rId24"/>
    <p:sldMasterId id="2147483698" r:id="rId25"/>
  </p:sldMasterIdLst>
  <p:sldIdLst>
    <p:sldId id="256" r:id="rId26"/>
    <p:sldId id="257" r:id="rId27"/>
    <p:sldId id="258" r:id="rId28"/>
    <p:sldId id="259" r:id="rId29"/>
    <p:sldId id="260" r:id="rId30"/>
    <p:sldId id="261" r:id="rId31"/>
    <p:sldId id="268" r:id="rId32"/>
    <p:sldId id="267" r:id="rId33"/>
    <p:sldId id="262" r:id="rId34"/>
    <p:sldId id="263" r:id="rId35"/>
    <p:sldId id="264" r:id="rId36"/>
    <p:sldId id="265" r:id="rId37"/>
    <p:sldId id="266"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1.xml"/><Relationship Id="rId39" Type="http://schemas.openxmlformats.org/officeDocument/2006/relationships/presProps" Target="presProps.xml"/><Relationship Id="rId21" Type="http://schemas.openxmlformats.org/officeDocument/2006/relationships/slideMaster" Target="slideMasters/slideMaster21.xml"/><Relationship Id="rId34" Type="http://schemas.openxmlformats.org/officeDocument/2006/relationships/slide" Target="slides/slide9.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4.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3.xml"/><Relationship Id="rId36" Type="http://schemas.openxmlformats.org/officeDocument/2006/relationships/slide" Target="slides/slide1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8.xml"/><Relationship Id="rId3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3"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4"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8"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ITLE_ONLY_2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3">
            <a:alphaModFix amt="60000"/>
          </a:blip>
          <a:stretch/>
        </p:blipFill>
        <p:spPr>
          <a:xfrm flipH="1">
            <a:off x="360" y="0"/>
            <a:ext cx="9143640" cy="5143320"/>
          </a:xfrm>
          <a:prstGeom prst="rect">
            <a:avLst/>
          </a:prstGeom>
          <a:ln w="0">
            <a:noFill/>
          </a:ln>
        </p:spPr>
      </p:pic>
      <p:sp>
        <p:nvSpPr>
          <p:cNvPr id="4" name="PlaceHolder 1"/>
          <p:cNvSpPr>
            <a:spLocks noGrp="1"/>
          </p:cNvSpPr>
          <p:nvPr>
            <p:ph type="title"/>
          </p:nvPr>
        </p:nvSpPr>
        <p:spPr>
          <a:xfrm>
            <a:off x="228600" y="841680"/>
            <a:ext cx="6778800" cy="2493360"/>
          </a:xfrm>
          <a:prstGeom prst="rect">
            <a:avLst/>
          </a:prstGeom>
          <a:noFill/>
          <a:ln w="0">
            <a:noFill/>
          </a:ln>
        </p:spPr>
        <p:txBody>
          <a:bodyPr lIns="91440" tIns="91440" rIns="91440" bIns="91440" anchor="b">
            <a:noAutofit/>
          </a:bodyPr>
          <a:lstStyle/>
          <a:p>
            <a:pPr indent="0">
              <a:buNone/>
            </a:pPr>
            <a:r>
              <a:rPr lang="fr-FR" sz="7800" b="0" strike="noStrike" spc="-1">
                <a:solidFill>
                  <a:schemeClr val="dk1"/>
                </a:solidFill>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 name="Google Shape;91;p19"/>
          <p:cNvPicPr/>
          <p:nvPr/>
        </p:nvPicPr>
        <p:blipFill>
          <a:blip r:embed="rId3">
            <a:alphaModFix amt="60000"/>
          </a:blip>
          <a:stretch/>
        </p:blipFill>
        <p:spPr>
          <a:xfrm flipH="1">
            <a:off x="360" y="0"/>
            <a:ext cx="9143640" cy="5143320"/>
          </a:xfrm>
          <a:prstGeom prst="rect">
            <a:avLst/>
          </a:prstGeom>
          <a:ln w="0">
            <a:noFill/>
          </a:ln>
        </p:spPr>
      </p:pic>
      <p:sp>
        <p:nvSpPr>
          <p:cNvPr id="29" name="PlaceHolder 1"/>
          <p:cNvSpPr>
            <a:spLocks noGrp="1"/>
          </p:cNvSpPr>
          <p:nvPr>
            <p:ph type="title"/>
          </p:nvPr>
        </p:nvSpPr>
        <p:spPr>
          <a:xfrm>
            <a:off x="228600" y="155520"/>
            <a:ext cx="3428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30" name="PlaceHolder 2"/>
          <p:cNvSpPr>
            <a:spLocks noGrp="1"/>
          </p:cNvSpPr>
          <p:nvPr>
            <p:ph type="title"/>
          </p:nvPr>
        </p:nvSpPr>
        <p:spPr>
          <a:xfrm>
            <a:off x="4355280" y="193932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1" name="PlaceHolder 3"/>
          <p:cNvSpPr>
            <a:spLocks noGrp="1"/>
          </p:cNvSpPr>
          <p:nvPr>
            <p:ph type="title"/>
          </p:nvPr>
        </p:nvSpPr>
        <p:spPr>
          <a:xfrm>
            <a:off x="4356360" y="35964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2" name="PlaceHolder 4"/>
          <p:cNvSpPr>
            <a:spLocks noGrp="1"/>
          </p:cNvSpPr>
          <p:nvPr>
            <p:ph type="title"/>
          </p:nvPr>
        </p:nvSpPr>
        <p:spPr>
          <a:xfrm>
            <a:off x="4355280" y="351864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3" name="PlaceHolder 5"/>
          <p:cNvSpPr>
            <a:spLocks noGrp="1"/>
          </p:cNvSpPr>
          <p:nvPr>
            <p:ph type="body"/>
          </p:nvPr>
        </p:nvSpPr>
        <p:spPr>
          <a:xfrm>
            <a:off x="22896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4" name="Google Shape;104;p20"/>
          <p:cNvPicPr/>
          <p:nvPr/>
        </p:nvPicPr>
        <p:blipFill>
          <a:blip r:embed="rId3">
            <a:alphaModFix amt="60000"/>
          </a:blip>
          <a:stretch/>
        </p:blipFill>
        <p:spPr>
          <a:xfrm rot="10800000" flipH="1">
            <a:off x="0" y="0"/>
            <a:ext cx="9143640" cy="5143320"/>
          </a:xfrm>
          <a:prstGeom prst="rect">
            <a:avLst/>
          </a:prstGeom>
          <a:ln w="0">
            <a:noFill/>
          </a:ln>
        </p:spPr>
      </p:pic>
      <p:sp>
        <p:nvSpPr>
          <p:cNvPr id="35" name="PlaceHolder 1"/>
          <p:cNvSpPr>
            <a:spLocks noGrp="1"/>
          </p:cNvSpPr>
          <p:nvPr>
            <p:ph type="title"/>
          </p:nvPr>
        </p:nvSpPr>
        <p:spPr>
          <a:xfrm>
            <a:off x="228600" y="155520"/>
            <a:ext cx="3428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36" name="PlaceHolder 2"/>
          <p:cNvSpPr>
            <a:spLocks noGrp="1"/>
          </p:cNvSpPr>
          <p:nvPr>
            <p:ph type="title"/>
          </p:nvPr>
        </p:nvSpPr>
        <p:spPr>
          <a:xfrm>
            <a:off x="4536000" y="135252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7" name="PlaceHolder 3"/>
          <p:cNvSpPr>
            <a:spLocks noGrp="1"/>
          </p:cNvSpPr>
          <p:nvPr>
            <p:ph type="title"/>
          </p:nvPr>
        </p:nvSpPr>
        <p:spPr>
          <a:xfrm>
            <a:off x="228600" y="2373840"/>
            <a:ext cx="865440" cy="41760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8" name="PlaceHolder 4"/>
          <p:cNvSpPr>
            <a:spLocks noGrp="1"/>
          </p:cNvSpPr>
          <p:nvPr>
            <p:ph type="title"/>
          </p:nvPr>
        </p:nvSpPr>
        <p:spPr>
          <a:xfrm>
            <a:off x="229320" y="135108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9" name="PlaceHolder 5"/>
          <p:cNvSpPr>
            <a:spLocks noGrp="1"/>
          </p:cNvSpPr>
          <p:nvPr>
            <p:ph type="title"/>
          </p:nvPr>
        </p:nvSpPr>
        <p:spPr>
          <a:xfrm>
            <a:off x="228600" y="3395160"/>
            <a:ext cx="865440" cy="41868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40" name="PlaceHolder 6"/>
          <p:cNvSpPr>
            <a:spLocks noGrp="1"/>
          </p:cNvSpPr>
          <p:nvPr>
            <p:ph type="title"/>
          </p:nvPr>
        </p:nvSpPr>
        <p:spPr>
          <a:xfrm>
            <a:off x="4536000" y="2369880"/>
            <a:ext cx="865440" cy="41760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41" name="PlaceHolder 7"/>
          <p:cNvSpPr>
            <a:spLocks noGrp="1"/>
          </p:cNvSpPr>
          <p:nvPr>
            <p:ph type="title"/>
          </p:nvPr>
        </p:nvSpPr>
        <p:spPr>
          <a:xfrm>
            <a:off x="4536000" y="3395160"/>
            <a:ext cx="865440" cy="41868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2" name="Google Shape;13;p3"/>
          <p:cNvPicPr/>
          <p:nvPr/>
        </p:nvPicPr>
        <p:blipFill>
          <a:blip r:embed="rId3">
            <a:alphaModFix amt="60000"/>
          </a:blip>
          <a:stretch/>
        </p:blipFill>
        <p:spPr>
          <a:xfrm rot="10800000">
            <a:off x="360" y="0"/>
            <a:ext cx="9143640" cy="5143320"/>
          </a:xfrm>
          <a:prstGeom prst="rect">
            <a:avLst/>
          </a:prstGeom>
          <a:ln w="0">
            <a:noFill/>
          </a:ln>
        </p:spPr>
      </p:pic>
      <p:sp>
        <p:nvSpPr>
          <p:cNvPr id="43" name="PlaceHolder 1"/>
          <p:cNvSpPr>
            <a:spLocks noGrp="1"/>
          </p:cNvSpPr>
          <p:nvPr>
            <p:ph type="title"/>
          </p:nvPr>
        </p:nvSpPr>
        <p:spPr>
          <a:xfrm>
            <a:off x="228600" y="1725120"/>
            <a:ext cx="4933800" cy="1662120"/>
          </a:xfrm>
          <a:prstGeom prst="rect">
            <a:avLst/>
          </a:prstGeom>
          <a:noFill/>
          <a:ln w="0">
            <a:noFill/>
          </a:ln>
        </p:spPr>
        <p:txBody>
          <a:bodyPr lIns="91440" tIns="91440" rIns="91440" bIns="91440" anchor="ctr">
            <a:noAutofit/>
          </a:bodyPr>
          <a:lstStyle/>
          <a:p>
            <a:pPr indent="0">
              <a:buNone/>
            </a:pPr>
            <a:r>
              <a:rPr lang="fr-FR" sz="4800" b="0" strike="noStrike" spc="-1">
                <a:solidFill>
                  <a:schemeClr val="dk1"/>
                </a:solidFill>
                <a:latin typeface="Arial"/>
              </a:rPr>
              <a:t>Click to edit the title text format</a:t>
            </a:r>
          </a:p>
        </p:txBody>
      </p:sp>
      <p:sp>
        <p:nvSpPr>
          <p:cNvPr id="44" name="PlaceHolder 2"/>
          <p:cNvSpPr>
            <a:spLocks noGrp="1"/>
          </p:cNvSpPr>
          <p:nvPr>
            <p:ph type="title"/>
          </p:nvPr>
        </p:nvSpPr>
        <p:spPr>
          <a:xfrm>
            <a:off x="228600" y="740160"/>
            <a:ext cx="1267920" cy="984960"/>
          </a:xfrm>
          <a:prstGeom prst="rect">
            <a:avLst/>
          </a:prstGeom>
          <a:noFill/>
          <a:ln w="0">
            <a:noFill/>
          </a:ln>
        </p:spPr>
        <p:txBody>
          <a:bodyPr lIns="91440" tIns="91440" rIns="91440" bIns="91440" anchor="ctr">
            <a:noAutofit/>
          </a:bodyPr>
          <a:lstStyle/>
          <a:p>
            <a:pPr indent="0">
              <a:lnSpc>
                <a:spcPct val="100000"/>
              </a:lnSpc>
              <a:buNone/>
            </a:pPr>
            <a:r>
              <a:rPr lang="fr-FR" sz="5200" b="0" strike="noStrike" spc="-1">
                <a:solidFill>
                  <a:schemeClr val="dk1"/>
                </a:solidFill>
                <a:latin typeface="Manrope Medium"/>
                <a:ea typeface="Manrope Medium"/>
              </a:rPr>
              <a:t>xx%</a:t>
            </a:r>
            <a:endParaRPr lang="fr-FR" sz="5200" b="0" strike="noStrike" spc="-1">
              <a:solidFill>
                <a:schemeClr val="dk1"/>
              </a:solidFill>
              <a:latin typeface="Aria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25;p21"/>
          <p:cNvPicPr/>
          <p:nvPr/>
        </p:nvPicPr>
        <p:blipFill>
          <a:blip r:embed="rId3">
            <a:alphaModFix amt="60000"/>
          </a:blip>
          <a:stretch/>
        </p:blipFill>
        <p:spPr>
          <a:xfrm flipH="1">
            <a:off x="360" y="0"/>
            <a:ext cx="9143640" cy="5143320"/>
          </a:xfrm>
          <a:prstGeom prst="rect">
            <a:avLst/>
          </a:prstGeom>
          <a:ln w="0">
            <a:noFill/>
          </a:ln>
        </p:spPr>
      </p:pic>
      <p:sp>
        <p:nvSpPr>
          <p:cNvPr id="47" name="PlaceHolder 1"/>
          <p:cNvSpPr>
            <a:spLocks noGrp="1"/>
          </p:cNvSpPr>
          <p:nvPr>
            <p:ph type="title"/>
          </p:nvPr>
        </p:nvSpPr>
        <p:spPr>
          <a:xfrm>
            <a:off x="228600" y="1139040"/>
            <a:ext cx="5447520" cy="8769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Manrope Medium"/>
                <a:ea typeface="Manrope Medium"/>
              </a:rPr>
              <a:t>xx%</a:t>
            </a:r>
            <a:endParaRPr lang="fr-FR" sz="4500" b="0" strike="noStrike" spc="-1">
              <a:solidFill>
                <a:schemeClr val="dk1"/>
              </a:solidFill>
              <a:latin typeface="Arial"/>
            </a:endParaRPr>
          </a:p>
        </p:txBody>
      </p:sp>
      <p:sp>
        <p:nvSpPr>
          <p:cNvPr id="48" name="PlaceHolder 2"/>
          <p:cNvSpPr>
            <a:spLocks noGrp="1"/>
          </p:cNvSpPr>
          <p:nvPr>
            <p:ph type="title"/>
          </p:nvPr>
        </p:nvSpPr>
        <p:spPr>
          <a:xfrm>
            <a:off x="228600" y="2757960"/>
            <a:ext cx="5447520" cy="8769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Manrope Medium"/>
                <a:ea typeface="Manrope Medium"/>
              </a:rPr>
              <a:t>xx%</a:t>
            </a:r>
            <a:endParaRPr lang="fr-FR" sz="45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3" name="Google Shape;136;p23"/>
          <p:cNvPicPr/>
          <p:nvPr/>
        </p:nvPicPr>
        <p:blipFill>
          <a:blip r:embed="rId3">
            <a:alphaModFix amt="60000"/>
          </a:blip>
          <a:stretch/>
        </p:blipFill>
        <p:spPr>
          <a:xfrm flipH="1">
            <a:off x="360" y="0"/>
            <a:ext cx="9143640" cy="5143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4" name="Google Shape;138;p24"/>
          <p:cNvPicPr/>
          <p:nvPr/>
        </p:nvPicPr>
        <p:blipFill>
          <a:blip r:embed="rId3">
            <a:alphaModFix amt="60000"/>
          </a:blip>
          <a:stretch/>
        </p:blipFill>
        <p:spPr>
          <a:xfrm flipH="1">
            <a:off x="360" y="0"/>
            <a:ext cx="9143640" cy="5143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5" name="Google Shape;18;p4"/>
          <p:cNvPicPr/>
          <p:nvPr/>
        </p:nvPicPr>
        <p:blipFill>
          <a:blip r:embed="rId3">
            <a:alphaModFix amt="60000"/>
          </a:blip>
          <a:stretch/>
        </p:blipFill>
        <p:spPr>
          <a:xfrm>
            <a:off x="0" y="0"/>
            <a:ext cx="9143640" cy="5143320"/>
          </a:xfrm>
          <a:prstGeom prst="rect">
            <a:avLst/>
          </a:prstGeom>
          <a:ln w="0">
            <a:noFill/>
          </a:ln>
        </p:spPr>
      </p:pic>
      <p:sp>
        <p:nvSpPr>
          <p:cNvPr id="56"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7" name="PlaceHolder 2"/>
          <p:cNvSpPr>
            <a:spLocks noGrp="1"/>
          </p:cNvSpPr>
          <p:nvPr>
            <p:ph type="body"/>
          </p:nvPr>
        </p:nvSpPr>
        <p:spPr>
          <a:xfrm>
            <a:off x="228600" y="1017000"/>
            <a:ext cx="7703640" cy="3690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0" name="Google Shape;22;p5"/>
          <p:cNvPicPr/>
          <p:nvPr/>
        </p:nvPicPr>
        <p:blipFill>
          <a:blip r:embed="rId3">
            <a:alphaModFix amt="60000"/>
          </a:blip>
          <a:stretch/>
        </p:blipFill>
        <p:spPr>
          <a:xfrm flipH="1">
            <a:off x="360" y="0"/>
            <a:ext cx="9143640" cy="5143320"/>
          </a:xfrm>
          <a:prstGeom prst="rect">
            <a:avLst/>
          </a:prstGeom>
          <a:ln w="0">
            <a:noFill/>
          </a:ln>
        </p:spPr>
      </p:pic>
      <p:sp>
        <p:nvSpPr>
          <p:cNvPr id="61"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62" name="PlaceHolder 2"/>
          <p:cNvSpPr>
            <a:spLocks noGrp="1"/>
          </p:cNvSpPr>
          <p:nvPr>
            <p:ph type="body"/>
          </p:nvPr>
        </p:nvSpPr>
        <p:spPr>
          <a:xfrm>
            <a:off x="548748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6" name="Google Shape;30;p6"/>
          <p:cNvPicPr/>
          <p:nvPr/>
        </p:nvPicPr>
        <p:blipFill>
          <a:blip r:embed="rId3">
            <a:alphaModFix amt="60000"/>
          </a:blip>
          <a:stretch/>
        </p:blipFill>
        <p:spPr>
          <a:xfrm rot="10800000">
            <a:off x="360" y="0"/>
            <a:ext cx="9143640" cy="5143320"/>
          </a:xfrm>
          <a:prstGeom prst="rect">
            <a:avLst/>
          </a:prstGeom>
          <a:ln w="0">
            <a:noFill/>
          </a:ln>
        </p:spPr>
      </p:pic>
      <p:sp>
        <p:nvSpPr>
          <p:cNvPr id="67"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9" name="Google Shape;33;p7"/>
          <p:cNvPicPr/>
          <p:nvPr/>
        </p:nvPicPr>
        <p:blipFill>
          <a:blip r:embed="rId3">
            <a:alphaModFix amt="60000"/>
          </a:blip>
          <a:stretch/>
        </p:blipFill>
        <p:spPr>
          <a:xfrm>
            <a:off x="0" y="0"/>
            <a:ext cx="9143640" cy="5143320"/>
          </a:xfrm>
          <a:prstGeom prst="rect">
            <a:avLst/>
          </a:prstGeom>
          <a:ln w="0">
            <a:noFill/>
          </a:ln>
        </p:spPr>
      </p:pic>
      <p:sp>
        <p:nvSpPr>
          <p:cNvPr id="70" name="PlaceHolder 1"/>
          <p:cNvSpPr>
            <a:spLocks noGrp="1"/>
          </p:cNvSpPr>
          <p:nvPr>
            <p:ph type="title"/>
          </p:nvPr>
        </p:nvSpPr>
        <p:spPr>
          <a:xfrm>
            <a:off x="228600" y="155520"/>
            <a:ext cx="4668480" cy="13849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71" name="PlaceHolder 2"/>
          <p:cNvSpPr>
            <a:spLocks noGrp="1"/>
          </p:cNvSpPr>
          <p:nvPr>
            <p:ph type="body"/>
          </p:nvPr>
        </p:nvSpPr>
        <p:spPr>
          <a:xfrm>
            <a:off x="228600" y="1540800"/>
            <a:ext cx="466848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72" name="PlaceHolder 3"/>
          <p:cNvSpPr>
            <a:spLocks noGrp="1"/>
          </p:cNvSpPr>
          <p:nvPr>
            <p:ph type="body"/>
          </p:nvPr>
        </p:nvSpPr>
        <p:spPr>
          <a:xfrm>
            <a:off x="548712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 name="Google Shape;49;p11"/>
          <p:cNvPicPr/>
          <p:nvPr/>
        </p:nvPicPr>
        <p:blipFill>
          <a:blip r:embed="rId3">
            <a:alphaModFix amt="60000"/>
          </a:blip>
          <a:stretch/>
        </p:blipFill>
        <p:spPr>
          <a:xfrm rot="10800000">
            <a:off x="360" y="0"/>
            <a:ext cx="9143640" cy="5143320"/>
          </a:xfrm>
          <a:prstGeom prst="rect">
            <a:avLst/>
          </a:prstGeom>
          <a:ln w="0">
            <a:noFill/>
          </a:ln>
        </p:spPr>
      </p:pic>
      <p:sp>
        <p:nvSpPr>
          <p:cNvPr id="6"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Manrope Medium"/>
                <a:ea typeface="Manrope Medium"/>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3" name="Google Shape;38;p8"/>
          <p:cNvPicPr/>
          <p:nvPr/>
        </p:nvPicPr>
        <p:blipFill>
          <a:blip r:embed="rId3">
            <a:alphaModFix amt="60000"/>
          </a:blip>
          <a:stretch/>
        </p:blipFill>
        <p:spPr>
          <a:xfrm flipH="1">
            <a:off x="360" y="0"/>
            <a:ext cx="9143640" cy="5143320"/>
          </a:xfrm>
          <a:prstGeom prst="rect">
            <a:avLst/>
          </a:prstGeom>
          <a:ln w="0">
            <a:noFill/>
          </a:ln>
        </p:spPr>
      </p:pic>
      <p:sp>
        <p:nvSpPr>
          <p:cNvPr id="74"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5" name="Google Shape;41;p9"/>
          <p:cNvPicPr/>
          <p:nvPr/>
        </p:nvPicPr>
        <p:blipFill>
          <a:blip r:embed="rId3">
            <a:alphaModFix amt="60000"/>
          </a:blip>
          <a:stretch/>
        </p:blipFill>
        <p:spPr>
          <a:xfrm flipH="1">
            <a:off x="360" y="0"/>
            <a:ext cx="9143640" cy="5143320"/>
          </a:xfrm>
          <a:prstGeom prst="rect">
            <a:avLst/>
          </a:prstGeom>
          <a:ln w="0">
            <a:noFill/>
          </a:ln>
        </p:spPr>
      </p:pic>
      <p:sp>
        <p:nvSpPr>
          <p:cNvPr id="7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78" name="PlaceHolder 2"/>
          <p:cNvSpPr>
            <a:spLocks noGrp="1"/>
          </p:cNvSpPr>
          <p:nvPr>
            <p:ph type="title"/>
          </p:nvPr>
        </p:nvSpPr>
        <p:spPr>
          <a:xfrm>
            <a:off x="228600" y="228600"/>
            <a:ext cx="3658320" cy="338400"/>
          </a:xfrm>
          <a:prstGeom prst="rect">
            <a:avLst/>
          </a:prstGeom>
          <a:noFill/>
          <a:ln w="0">
            <a:noFill/>
          </a:ln>
        </p:spPr>
        <p:txBody>
          <a:bodyPr lIns="91440" tIns="91440" rIns="91440" bIns="91440" anchor="t">
            <a:noAutofit/>
          </a:bodyPr>
          <a:lstStyle/>
          <a:p>
            <a:pPr indent="0">
              <a:buNone/>
            </a:pPr>
            <a:r>
              <a:rPr lang="fr-FR" sz="1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9" name="Google Shape;144;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81" name="Google Shape;147;p28"/>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8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 name="Google Shape;54;p13"/>
          <p:cNvPicPr/>
          <p:nvPr/>
        </p:nvPicPr>
        <p:blipFill>
          <a:blip r:embed="rId3">
            <a:alphaModFix amt="60000"/>
          </a:blip>
          <a:stretch/>
        </p:blipFill>
        <p:spPr>
          <a:xfrm>
            <a:off x="0" y="0"/>
            <a:ext cx="9143640" cy="5143320"/>
          </a:xfrm>
          <a:prstGeom prst="rect">
            <a:avLst/>
          </a:prstGeom>
          <a:ln w="0">
            <a:noFill/>
          </a:ln>
        </p:spPr>
      </p:pic>
      <p:sp>
        <p:nvSpPr>
          <p:cNvPr id="8" name="PlaceHolder 1"/>
          <p:cNvSpPr>
            <a:spLocks noGrp="1"/>
          </p:cNvSpPr>
          <p:nvPr>
            <p:ph type="title"/>
          </p:nvPr>
        </p:nvSpPr>
        <p:spPr>
          <a:xfrm>
            <a:off x="228600" y="155520"/>
            <a:ext cx="4032000" cy="5846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9" name="PlaceHolder 2"/>
          <p:cNvSpPr>
            <a:spLocks noGrp="1"/>
          </p:cNvSpPr>
          <p:nvPr>
            <p:ph type="title"/>
          </p:nvPr>
        </p:nvSpPr>
        <p:spPr>
          <a:xfrm>
            <a:off x="4503960" y="305676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0" name="PlaceHolder 3"/>
          <p:cNvSpPr>
            <a:spLocks noGrp="1"/>
          </p:cNvSpPr>
          <p:nvPr>
            <p:ph type="title"/>
          </p:nvPr>
        </p:nvSpPr>
        <p:spPr>
          <a:xfrm>
            <a:off x="4503960" y="137520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1" name="PlaceHolder 4"/>
          <p:cNvSpPr>
            <a:spLocks noGrp="1"/>
          </p:cNvSpPr>
          <p:nvPr>
            <p:ph type="title"/>
          </p:nvPr>
        </p:nvSpPr>
        <p:spPr>
          <a:xfrm>
            <a:off x="4504680" y="53460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2" name="PlaceHolder 5"/>
          <p:cNvSpPr>
            <a:spLocks noGrp="1"/>
          </p:cNvSpPr>
          <p:nvPr>
            <p:ph type="title"/>
          </p:nvPr>
        </p:nvSpPr>
        <p:spPr>
          <a:xfrm>
            <a:off x="4503960" y="221580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3" name="PlaceHolder 6"/>
          <p:cNvSpPr>
            <a:spLocks noGrp="1"/>
          </p:cNvSpPr>
          <p:nvPr>
            <p:ph type="body"/>
          </p:nvPr>
        </p:nvSpPr>
        <p:spPr>
          <a:xfrm>
            <a:off x="228600" y="740520"/>
            <a:ext cx="4032000" cy="11077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14" name="PlaceHolder 7"/>
          <p:cNvSpPr>
            <a:spLocks noGrp="1"/>
          </p:cNvSpPr>
          <p:nvPr>
            <p:ph type="title"/>
          </p:nvPr>
        </p:nvSpPr>
        <p:spPr>
          <a:xfrm>
            <a:off x="4503960" y="389736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5" name="Google Shape;73;p14"/>
          <p:cNvPicPr/>
          <p:nvPr/>
        </p:nvPicPr>
        <p:blipFill>
          <a:blip r:embed="rId3">
            <a:alphaModFix amt="60000"/>
          </a:blip>
          <a:stretch/>
        </p:blipFill>
        <p:spPr>
          <a:xfrm flipH="1">
            <a:off x="360" y="0"/>
            <a:ext cx="9143640" cy="5143320"/>
          </a:xfrm>
          <a:prstGeom prst="rect">
            <a:avLst/>
          </a:prstGeom>
          <a:ln w="0">
            <a:noFill/>
          </a:ln>
        </p:spPr>
      </p:pic>
      <p:sp>
        <p:nvSpPr>
          <p:cNvPr id="16" name="PlaceHolder 1"/>
          <p:cNvSpPr>
            <a:spLocks noGrp="1"/>
          </p:cNvSpPr>
          <p:nvPr>
            <p:ph type="title"/>
          </p:nvPr>
        </p:nvSpPr>
        <p:spPr>
          <a:xfrm>
            <a:off x="228600" y="1095480"/>
            <a:ext cx="7916040" cy="645120"/>
          </a:xfrm>
          <a:prstGeom prst="rect">
            <a:avLst/>
          </a:prstGeom>
          <a:noFill/>
          <a:ln w="0">
            <a:noFill/>
          </a:ln>
        </p:spPr>
        <p:txBody>
          <a:bodyPr lIns="91440" tIns="91440" rIns="91440" bIns="91440" anchor="t">
            <a:noAutofit/>
          </a:bodyPr>
          <a:lstStyle/>
          <a:p>
            <a:pPr indent="0">
              <a:buNone/>
            </a:pPr>
            <a:r>
              <a:rPr lang="fr-FR" sz="3600" b="0" strike="noStrike" spc="-1">
                <a:solidFill>
                  <a:schemeClr val="dk1"/>
                </a:solidFill>
                <a:latin typeface="Arial"/>
              </a:rPr>
              <a:t>Click to edit the title text format</a:t>
            </a:r>
          </a:p>
        </p:txBody>
      </p:sp>
      <p:sp>
        <p:nvSpPr>
          <p:cNvPr id="17" name="PlaceHolder 2"/>
          <p:cNvSpPr>
            <a:spLocks noGrp="1"/>
          </p:cNvSpPr>
          <p:nvPr>
            <p:ph type="body"/>
          </p:nvPr>
        </p:nvSpPr>
        <p:spPr>
          <a:xfrm>
            <a:off x="228600" y="1775520"/>
            <a:ext cx="6131520" cy="18468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 name="Google Shape;77;p15"/>
          <p:cNvPicPr/>
          <p:nvPr/>
        </p:nvPicPr>
        <p:blipFill>
          <a:blip r:embed="rId3">
            <a:alphaModFix amt="60000"/>
          </a:blip>
          <a:stretch/>
        </p:blipFill>
        <p:spPr>
          <a:xfrm>
            <a:off x="0" y="0"/>
            <a:ext cx="9143640" cy="5143320"/>
          </a:xfrm>
          <a:prstGeom prst="rect">
            <a:avLst/>
          </a:prstGeom>
          <a:ln w="0">
            <a:noFill/>
          </a:ln>
        </p:spPr>
      </p:pic>
      <p:sp>
        <p:nvSpPr>
          <p:cNvPr id="19" name="PlaceHolder 1"/>
          <p:cNvSpPr>
            <a:spLocks noGrp="1"/>
          </p:cNvSpPr>
          <p:nvPr>
            <p:ph type="title"/>
          </p:nvPr>
        </p:nvSpPr>
        <p:spPr>
          <a:xfrm>
            <a:off x="228600" y="155520"/>
            <a:ext cx="4668480" cy="13849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20" name="PlaceHolder 2"/>
          <p:cNvSpPr>
            <a:spLocks noGrp="1"/>
          </p:cNvSpPr>
          <p:nvPr>
            <p:ph type="body"/>
          </p:nvPr>
        </p:nvSpPr>
        <p:spPr>
          <a:xfrm>
            <a:off x="228600" y="1540800"/>
            <a:ext cx="466848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21" name="PlaceHolder 3"/>
          <p:cNvSpPr>
            <a:spLocks noGrp="1"/>
          </p:cNvSpPr>
          <p:nvPr>
            <p:ph type="body"/>
          </p:nvPr>
        </p:nvSpPr>
        <p:spPr>
          <a:xfrm>
            <a:off x="548712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82;p16"/>
          <p:cNvPicPr/>
          <p:nvPr/>
        </p:nvPicPr>
        <p:blipFill>
          <a:blip r:embed="rId3">
            <a:alphaModFix amt="60000"/>
          </a:blip>
          <a:stretch/>
        </p:blipFill>
        <p:spPr>
          <a:xfrm rot="10800000">
            <a:off x="360" y="0"/>
            <a:ext cx="9143640" cy="5143320"/>
          </a:xfrm>
          <a:prstGeom prst="rect">
            <a:avLst/>
          </a:prstGeom>
          <a:ln w="0">
            <a:noFill/>
          </a:ln>
        </p:spPr>
      </p:pic>
      <p:sp>
        <p:nvSpPr>
          <p:cNvPr id="23"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 name="Google Shape;85;p17"/>
          <p:cNvPicPr/>
          <p:nvPr/>
        </p:nvPicPr>
        <p:blipFill>
          <a:blip r:embed="rId3">
            <a:alphaModFix amt="60000"/>
          </a:blip>
          <a:stretch/>
        </p:blipFill>
        <p:spPr>
          <a:xfrm>
            <a:off x="0" y="0"/>
            <a:ext cx="9143640" cy="5143320"/>
          </a:xfrm>
          <a:prstGeom prst="rect">
            <a:avLst/>
          </a:prstGeom>
          <a:ln w="0">
            <a:noFill/>
          </a:ln>
        </p:spPr>
      </p:pic>
      <p:sp>
        <p:nvSpPr>
          <p:cNvPr id="25"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 name="Google Shape;88;p18"/>
          <p:cNvPicPr/>
          <p:nvPr/>
        </p:nvPicPr>
        <p:blipFill>
          <a:blip r:embed="rId3">
            <a:alphaModFix amt="60000"/>
          </a:blip>
          <a:stretch/>
        </p:blipFill>
        <p:spPr>
          <a:xfrm flipH="1">
            <a:off x="360" y="0"/>
            <a:ext cx="9143640" cy="5143320"/>
          </a:xfrm>
          <a:prstGeom prst="rect">
            <a:avLst/>
          </a:prstGeom>
          <a:ln w="0">
            <a:noFill/>
          </a:ln>
        </p:spPr>
      </p:pic>
      <p:sp>
        <p:nvSpPr>
          <p:cNvPr id="27"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media" Target="../media/media6.mp4"/><Relationship Id="rId7" Type="http://schemas.openxmlformats.org/officeDocument/2006/relationships/slideLayout" Target="../slideLayouts/slideLayout5.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video" Target="../media/media7.mp4"/><Relationship Id="rId11" Type="http://schemas.openxmlformats.org/officeDocument/2006/relationships/image" Target="../media/image14.jpg"/><Relationship Id="rId5" Type="http://schemas.microsoft.com/office/2007/relationships/media" Target="../media/media7.mp4"/><Relationship Id="rId10" Type="http://schemas.openxmlformats.org/officeDocument/2006/relationships/image" Target="../media/image13.png"/><Relationship Id="rId4" Type="http://schemas.openxmlformats.org/officeDocument/2006/relationships/video" Target="../media/media6.mp4"/><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28600" y="838080"/>
            <a:ext cx="6781320" cy="1444482"/>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7800" b="0" strike="noStrike" spc="-1" dirty="0">
                <a:solidFill>
                  <a:schemeClr val="dk1"/>
                </a:solidFill>
                <a:latin typeface="Manrope Medium"/>
                <a:ea typeface="Manrope Medium"/>
              </a:rPr>
              <a:t>Chess App</a:t>
            </a:r>
            <a:endParaRPr lang="fr-FR" sz="7800" b="0" strike="noStrike" spc="-1" dirty="0">
              <a:solidFill>
                <a:schemeClr val="dk1"/>
              </a:solidFill>
              <a:latin typeface="Arial"/>
            </a:endParaRPr>
          </a:p>
        </p:txBody>
      </p:sp>
      <p:sp>
        <p:nvSpPr>
          <p:cNvPr id="85" name="PlaceHolder 2"/>
          <p:cNvSpPr>
            <a:spLocks noGrp="1"/>
          </p:cNvSpPr>
          <p:nvPr>
            <p:ph type="subTitle"/>
          </p:nvPr>
        </p:nvSpPr>
        <p:spPr>
          <a:xfrm>
            <a:off x="276727" y="2357550"/>
            <a:ext cx="8219880" cy="428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strike="noStrike" spc="-1" dirty="0">
                <a:solidFill>
                  <a:schemeClr val="dk1"/>
                </a:solidFill>
                <a:latin typeface="Public Sans"/>
                <a:ea typeface="Public Sans"/>
              </a:rPr>
              <a:t>A Real-time Multiplayer Chess Game with Move Evaluation</a:t>
            </a:r>
            <a:endParaRPr lang="en-US" sz="1600" b="0" strike="noStrike" spc="-1" dirty="0">
              <a:solidFill>
                <a:srgbClr val="000000"/>
              </a:solidFill>
              <a:latin typeface="OpenSymbol"/>
            </a:endParaRPr>
          </a:p>
        </p:txBody>
      </p:sp>
      <p:sp>
        <p:nvSpPr>
          <p:cNvPr id="2" name="TextBox 1">
            <a:extLst>
              <a:ext uri="{FF2B5EF4-FFF2-40B4-BE49-F238E27FC236}">
                <a16:creationId xmlns:a16="http://schemas.microsoft.com/office/drawing/2014/main" id="{1DE99D62-6FA3-514E-2053-54A0879BCDDC}"/>
              </a:ext>
            </a:extLst>
          </p:cNvPr>
          <p:cNvSpPr txBox="1"/>
          <p:nvPr/>
        </p:nvSpPr>
        <p:spPr>
          <a:xfrm>
            <a:off x="5417648" y="3566756"/>
            <a:ext cx="3788217" cy="1477328"/>
          </a:xfrm>
          <a:prstGeom prst="rect">
            <a:avLst/>
          </a:prstGeom>
          <a:noFill/>
        </p:spPr>
        <p:txBody>
          <a:bodyPr wrap="none" rtlCol="0">
            <a:spAutoFit/>
          </a:bodyPr>
          <a:lstStyle/>
          <a:p>
            <a:r>
              <a:rPr lang="en-US" dirty="0"/>
              <a:t>Presented By: Ajay Soni Verma</a:t>
            </a:r>
          </a:p>
          <a:p>
            <a:r>
              <a:rPr lang="en-US" dirty="0"/>
              <a:t>Enrollment No. 2022btcse006</a:t>
            </a:r>
          </a:p>
          <a:p>
            <a:r>
              <a:rPr lang="en-US" dirty="0" err="1"/>
              <a:t>Btech</a:t>
            </a:r>
            <a:r>
              <a:rPr lang="en-US" dirty="0"/>
              <a:t>. CSE VI Semester</a:t>
            </a:r>
          </a:p>
          <a:p>
            <a:endParaRPr lang="en-US" dirty="0"/>
          </a:p>
          <a:p>
            <a:r>
              <a:rPr lang="en-US" dirty="0"/>
              <a:t>Subject: Software Engineering Lab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Project timeline overview</a:t>
            </a:r>
            <a:endParaRPr lang="fr-FR" sz="3600" b="0" strike="noStrike" spc="-1">
              <a:solidFill>
                <a:schemeClr val="dk1"/>
              </a:solidFill>
              <a:latin typeface="Arial"/>
            </a:endParaRPr>
          </a:p>
        </p:txBody>
      </p:sp>
      <p:sp>
        <p:nvSpPr>
          <p:cNvPr id="102"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The development process is structured over a six-week timeline, starting with project setup and local multiplayer implementation. The timeline includes the integration of the AI opponent, establishment of user authentication systems, and subsequent implementation of online multiplayer features. Each week is dedicated to specific functionalities, ensuring steady progress and systematic development.</a:t>
            </a:r>
            <a:endParaRPr lang="fr-FR" sz="12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p:nvPr>
        </p:nvSpPr>
        <p:spPr>
          <a:xfrm>
            <a:off x="228600" y="1542960"/>
            <a:ext cx="8324134" cy="1895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Public Sans"/>
                <a:ea typeface="Public Sans"/>
              </a:rPr>
              <a:t>Throughout the development process, several challenges were encountered, including the integration of WebSockets for real-time multiplayer functionality. Additionally, effective implementation of the Stockfish engine for game analysis required careful consideration due to its complexity. These challenges necessitated iterative testing and debugging to ensure a seamless experience for users.</a:t>
            </a:r>
            <a:endParaRPr lang="fr-FR" sz="1400" b="0" strike="noStrike" spc="-1" dirty="0">
              <a:solidFill>
                <a:srgbClr val="000000"/>
              </a:solidFill>
              <a:latin typeface="Arial"/>
            </a:endParaRPr>
          </a:p>
        </p:txBody>
      </p:sp>
      <p:sp>
        <p:nvSpPr>
          <p:cNvPr id="105" name="PlaceHolder 2"/>
          <p:cNvSpPr>
            <a:spLocks noGrp="1"/>
          </p:cNvSpPr>
          <p:nvPr>
            <p:ph type="title"/>
          </p:nvPr>
        </p:nvSpPr>
        <p:spPr>
          <a:xfrm>
            <a:off x="228600" y="152280"/>
            <a:ext cx="4667040" cy="1380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Manrope Medium"/>
                <a:ea typeface="Manrope Medium"/>
              </a:rPr>
              <a:t>Implementation challenges faced</a:t>
            </a:r>
            <a:endParaRPr lang="fr-FR" sz="2600" b="0" strike="noStrike" spc="-1">
              <a:solidFill>
                <a:schemeClr val="dk1"/>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Testing and quality assurance strategies</a:t>
            </a:r>
            <a:endParaRPr lang="fr-FR" sz="3600" b="0" strike="noStrike" spc="-1">
              <a:solidFill>
                <a:schemeClr val="dk1"/>
              </a:solidFill>
              <a:latin typeface="Arial"/>
            </a:endParaRPr>
          </a:p>
        </p:txBody>
      </p:sp>
      <p:sp>
        <p:nvSpPr>
          <p:cNvPr id="10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A comprehensive testing strategy was implemented to ensure the application functions correctly across all features. This includes rigorous authentication testing, gameplay validation, and synchronization checks for multiplayer modes. Aso focused on validating the accuracy of game analysis functionalities, ensuring that the feedback provided is reliable and beneficial for user development.</a:t>
            </a:r>
            <a:endParaRPr lang="fr-FR" sz="12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B1DBF-B18E-E871-A67B-4B4A88E84903}"/>
              </a:ext>
            </a:extLst>
          </p:cNvPr>
          <p:cNvSpPr>
            <a:spLocks noGrp="1"/>
          </p:cNvSpPr>
          <p:nvPr>
            <p:ph type="title"/>
          </p:nvPr>
        </p:nvSpPr>
        <p:spPr>
          <a:xfrm>
            <a:off x="847367" y="2339375"/>
            <a:ext cx="2720856" cy="954000"/>
          </a:xfrm>
        </p:spPr>
        <p:txBody>
          <a:bodyPr/>
          <a:lstStyle/>
          <a:p>
            <a:r>
              <a:rPr lang="en-US" dirty="0"/>
              <a:t>Thank You</a:t>
            </a:r>
          </a:p>
        </p:txBody>
      </p:sp>
      <p:sp>
        <p:nvSpPr>
          <p:cNvPr id="3" name="Subtitle 2">
            <a:extLst>
              <a:ext uri="{FF2B5EF4-FFF2-40B4-BE49-F238E27FC236}">
                <a16:creationId xmlns:a16="http://schemas.microsoft.com/office/drawing/2014/main" id="{09B4AE08-BE9D-19F7-057A-043A6EEF1921}"/>
              </a:ext>
            </a:extLst>
          </p:cNvPr>
          <p:cNvSpPr>
            <a:spLocks noGrp="1"/>
          </p:cNvSpPr>
          <p:nvPr>
            <p:ph type="subTitle"/>
          </p:nvPr>
        </p:nvSpPr>
        <p:spPr>
          <a:xfrm>
            <a:off x="4819507" y="2028503"/>
            <a:ext cx="4082143" cy="1553471"/>
          </a:xfrm>
        </p:spPr>
        <p:txBody>
          <a:bodyPr/>
          <a:lstStyle/>
          <a:p>
            <a:pPr marL="0" indent="0">
              <a:buNone/>
            </a:pPr>
            <a:r>
              <a:rPr lang="en-US" sz="4400" dirty="0">
                <a:latin typeface="+mj-lt"/>
              </a:rPr>
              <a:t>Any Questions?</a:t>
            </a:r>
          </a:p>
        </p:txBody>
      </p:sp>
    </p:spTree>
    <p:extLst>
      <p:ext uri="{BB962C8B-B14F-4D97-AF65-F5344CB8AC3E}">
        <p14:creationId xmlns:p14="http://schemas.microsoft.com/office/powerpoint/2010/main" val="2551516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Introduction</a:t>
            </a:r>
            <a:endParaRPr lang="fr-FR" sz="3600" b="0" strike="noStrike" spc="-1">
              <a:solidFill>
                <a:schemeClr val="dk1"/>
              </a:solidFill>
              <a:latin typeface="Arial"/>
            </a:endParaRPr>
          </a:p>
        </p:txBody>
      </p:sp>
      <p:sp>
        <p:nvSpPr>
          <p:cNvPr id="8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spcBef>
                <a:spcPts val="1417"/>
              </a:spcBef>
              <a:buNone/>
            </a:pPr>
            <a:r>
              <a:rPr lang="en-US" sz="1400" dirty="0"/>
              <a:t>This project delivers a comprehensive mobile chess application designed to enhance the classic game experience. It combines traditional gameplay with modern features like real-time multiplayer, AI opponents, and detailed PGN-based game analysis for move evaluation. The CHESS APP aims to provide both an enjoyable platform for casual players and a powerful learning tool with feedback on gameplay decisions to help players improve their skills.</a:t>
            </a:r>
            <a:endParaRPr lang="fr-FR" sz="1400" b="0" strike="noStrike" spc="-1" dirty="0">
              <a:solidFill>
                <a:schemeClr val="dk1"/>
              </a:solidFill>
              <a:latin typeface="Public Sans"/>
              <a:ea typeface="Public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subTitle"/>
          </p:nvPr>
        </p:nvSpPr>
        <p:spPr>
          <a:xfrm>
            <a:off x="228600" y="3390840"/>
            <a:ext cx="4933440" cy="399600"/>
          </a:xfrm>
          <a:prstGeom prst="rect">
            <a:avLst/>
          </a:prstGeom>
          <a:noFill/>
          <a:ln w="0">
            <a:noFill/>
          </a:ln>
        </p:spPr>
        <p:txBody>
          <a:bodyPr lIns="91440" tIns="91440" rIns="91440" bIns="91440" anchor="b">
            <a:normAutofit/>
          </a:bodyPr>
          <a:lstStyle/>
          <a:p>
            <a:pPr algn="ctr"/>
            <a:endParaRPr lang="en-US" sz="1400" b="0" strike="noStrike" spc="-1">
              <a:solidFill>
                <a:schemeClr val="dk1"/>
              </a:solidFill>
              <a:latin typeface="Public Sans"/>
              <a:ea typeface="Public Sans"/>
            </a:endParaRPr>
          </a:p>
        </p:txBody>
      </p:sp>
      <p:sp>
        <p:nvSpPr>
          <p:cNvPr id="89" name="PlaceHolder 2"/>
          <p:cNvSpPr>
            <a:spLocks noGrp="1"/>
          </p:cNvSpPr>
          <p:nvPr>
            <p:ph type="title"/>
          </p:nvPr>
        </p:nvSpPr>
        <p:spPr>
          <a:xfrm>
            <a:off x="228600" y="1724040"/>
            <a:ext cx="4933440" cy="16664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fr-FR" sz="4800" b="0" strike="noStrike" spc="-1" dirty="0" err="1">
                <a:solidFill>
                  <a:schemeClr val="dk1"/>
                </a:solidFill>
                <a:latin typeface="Arial"/>
              </a:rPr>
              <a:t>Features</a:t>
            </a:r>
            <a:endParaRPr lang="fr-FR" sz="4800" b="0" strike="noStrike" spc="-1" dirty="0">
              <a:solidFill>
                <a:schemeClr val="dk1"/>
              </a:solidFill>
              <a:latin typeface="Arial"/>
            </a:endParaRPr>
          </a:p>
        </p:txBody>
      </p:sp>
      <p:sp>
        <p:nvSpPr>
          <p:cNvPr id="90" name="PlaceHolder 3"/>
          <p:cNvSpPr>
            <a:spLocks noGrp="1"/>
          </p:cNvSpPr>
          <p:nvPr>
            <p:ph type="title"/>
          </p:nvPr>
        </p:nvSpPr>
        <p:spPr>
          <a:xfrm>
            <a:off x="228600" y="743040"/>
            <a:ext cx="1266480" cy="9806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200" b="0" strike="noStrike" spc="-1">
                <a:solidFill>
                  <a:schemeClr val="dk1"/>
                </a:solidFill>
                <a:latin typeface="Manrope Medium"/>
                <a:ea typeface="Manrope Medium"/>
              </a:rPr>
              <a:t>01</a:t>
            </a:r>
            <a:endParaRPr lang="fr-FR" sz="5200" b="0" strike="noStrike" spc="-1">
              <a:solidFill>
                <a:schemeClr val="dk1"/>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Over-the-Board mode specifics</a:t>
            </a:r>
            <a:endParaRPr lang="fr-FR" sz="3600" b="0" strike="noStrike" spc="-1">
              <a:solidFill>
                <a:schemeClr val="dk1"/>
              </a:solidFill>
              <a:latin typeface="Arial"/>
            </a:endParaRPr>
          </a:p>
        </p:txBody>
      </p:sp>
      <p:sp>
        <p:nvSpPr>
          <p:cNvPr id="92"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The Over-the-Board mode allows two players to engage in a local, face-to-face chess game. Players can use the app to set up the board and make moves, which are recorded in real-time. The board orientation can be flipped to accommodate players’ preferences, enhancing usability and convenience.</a:t>
            </a:r>
            <a:endParaRPr lang="fr-FR" sz="1200" b="0" strike="noStrike" spc="-1">
              <a:solidFill>
                <a:srgbClr val="000000"/>
              </a:solidFill>
              <a:latin typeface="Arial"/>
            </a:endParaRPr>
          </a:p>
        </p:txBody>
      </p:sp>
      <p:pic>
        <p:nvPicPr>
          <p:cNvPr id="3" name="OTB">
            <a:hlinkClick r:id="" action="ppaction://media"/>
            <a:extLst>
              <a:ext uri="{FF2B5EF4-FFF2-40B4-BE49-F238E27FC236}">
                <a16:creationId xmlns:a16="http://schemas.microsoft.com/office/drawing/2014/main" id="{F980A303-8212-8A39-1D74-C8CA0146A6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29709" y="6875"/>
            <a:ext cx="2286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p:nvPr>
        </p:nvSpPr>
        <p:spPr>
          <a:xfrm>
            <a:off x="228600" y="1542960"/>
            <a:ext cx="4667040" cy="1895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Public Sans"/>
                <a:ea typeface="Public Sans"/>
              </a:rPr>
              <a:t>Online Multiplayer mode is designed for real-time, competitive play with a 10-minute timer for each player. This mode ensures that games maintain a brisk pace, highlighting the strategic aspects of chess under time constraints. Players can challenge friends or match against anonymous opponents, fostering a dynamic online community.</a:t>
            </a:r>
            <a:endParaRPr lang="fr-FR" sz="1400" b="0" strike="noStrike" spc="-1">
              <a:solidFill>
                <a:srgbClr val="000000"/>
              </a:solidFill>
              <a:latin typeface="Arial"/>
            </a:endParaRPr>
          </a:p>
        </p:txBody>
      </p:sp>
      <p:sp>
        <p:nvSpPr>
          <p:cNvPr id="95" name="PlaceHolder 2"/>
          <p:cNvSpPr>
            <a:spLocks noGrp="1"/>
          </p:cNvSpPr>
          <p:nvPr>
            <p:ph type="title"/>
          </p:nvPr>
        </p:nvSpPr>
        <p:spPr>
          <a:xfrm>
            <a:off x="228600" y="152280"/>
            <a:ext cx="4667040" cy="1380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Manrope Medium"/>
                <a:ea typeface="Manrope Medium"/>
              </a:rPr>
              <a:t>Online Multiplayer features</a:t>
            </a:r>
            <a:endParaRPr lang="fr-FR" sz="2600" b="0" strike="noStrike" spc="-1">
              <a:solidFill>
                <a:schemeClr val="dk1"/>
              </a:solidFill>
              <a:latin typeface="Arial"/>
            </a:endParaRPr>
          </a:p>
        </p:txBody>
      </p:sp>
      <p:pic>
        <p:nvPicPr>
          <p:cNvPr id="4" name="Multiplayer">
            <a:hlinkClick r:id="" action="ppaction://media"/>
            <a:extLst>
              <a:ext uri="{FF2B5EF4-FFF2-40B4-BE49-F238E27FC236}">
                <a16:creationId xmlns:a16="http://schemas.microsoft.com/office/drawing/2014/main" id="{1C9505CC-71C3-DA6A-FDA0-3F9163DB08C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09787" y="0"/>
            <a:ext cx="2314575"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6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AI Opponent functionality</a:t>
            </a:r>
            <a:endParaRPr lang="fr-FR" sz="3600" b="0" strike="noStrike" spc="-1">
              <a:solidFill>
                <a:schemeClr val="dk1"/>
              </a:solidFill>
              <a:latin typeface="Arial"/>
            </a:endParaRPr>
          </a:p>
        </p:txBody>
      </p:sp>
      <p:sp>
        <p:nvSpPr>
          <p:cNvPr id="9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Public Sans"/>
                <a:ea typeface="Public Sans"/>
              </a:rPr>
              <a:t>The AI Opponent feature allows players to practice their skills against a computer-generated opponent. This functionality can adapt to varying difficulty levels, providing a tailored experience for users from novice to advanced. The AI utilizes sophisticated algorithms to make strategic moves, simulating a real chess play environment and helping users improve through practice.</a:t>
            </a:r>
            <a:endParaRPr lang="fr-FR" sz="1200" b="0" strike="noStrike" spc="-1" dirty="0">
              <a:solidFill>
                <a:srgbClr val="000000"/>
              </a:solidFill>
              <a:latin typeface="Arial"/>
            </a:endParaRPr>
          </a:p>
        </p:txBody>
      </p:sp>
      <p:pic>
        <p:nvPicPr>
          <p:cNvPr id="2" name="VID-20250513-WA0003">
            <a:hlinkClick r:id="" action="ppaction://media"/>
            <a:extLst>
              <a:ext uri="{FF2B5EF4-FFF2-40B4-BE49-F238E27FC236}">
                <a16:creationId xmlns:a16="http://schemas.microsoft.com/office/drawing/2014/main" id="{13EFC5D2-8259-E5B7-E1AF-75126117C7D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57210" y="0"/>
            <a:ext cx="2286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dirty="0">
                <a:solidFill>
                  <a:schemeClr val="dk1"/>
                </a:solidFill>
                <a:latin typeface="Manrope Medium"/>
                <a:ea typeface="Manrope Medium"/>
              </a:rPr>
              <a:t>Game Analysis</a:t>
            </a:r>
            <a:endParaRPr lang="fr-FR" sz="3600" b="0" strike="noStrike" spc="-1" dirty="0">
              <a:solidFill>
                <a:schemeClr val="dk1"/>
              </a:solidFill>
              <a:latin typeface="Arial"/>
            </a:endParaRPr>
          </a:p>
        </p:txBody>
      </p:sp>
      <p:sp>
        <p:nvSpPr>
          <p:cNvPr id="9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000" dirty="0"/>
              <a:t>The Game Review feature enables players to analyze completed matches in detail, offering insights into move accuracy, strategy, and overall gameplay quality. This functionality highlights critical moments, categorizes mistakes and blunders, and suggests optimal alternatives using stockfish evaluation. By retracing their moves with interactive commentary and visual cues, players can better understand their decision-making process and identify areas for improvement. Whether used for casual reflection or serious training, Game Review provides a structured learning experience that enhances chess skills over time.</a:t>
            </a:r>
            <a:endParaRPr lang="fr-FR" sz="1200" b="0" strike="noStrike" spc="-1" dirty="0">
              <a:solidFill>
                <a:srgbClr val="000000"/>
              </a:solidFill>
              <a:latin typeface="Arial"/>
            </a:endParaRPr>
          </a:p>
        </p:txBody>
      </p:sp>
      <p:pic>
        <p:nvPicPr>
          <p:cNvPr id="5" name="Game_Review_Trimmed">
            <a:hlinkClick r:id="" action="ppaction://media"/>
            <a:extLst>
              <a:ext uri="{FF2B5EF4-FFF2-40B4-BE49-F238E27FC236}">
                <a16:creationId xmlns:a16="http://schemas.microsoft.com/office/drawing/2014/main" id="{A1E68E21-8CE0-CB97-5BB2-F22EB57B50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62280" y="0"/>
            <a:ext cx="2286000" cy="5143500"/>
          </a:xfrm>
          <a:prstGeom prst="rect">
            <a:avLst/>
          </a:prstGeom>
        </p:spPr>
      </p:pic>
    </p:spTree>
    <p:extLst>
      <p:ext uri="{BB962C8B-B14F-4D97-AF65-F5344CB8AC3E}">
        <p14:creationId xmlns:p14="http://schemas.microsoft.com/office/powerpoint/2010/main" val="147042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726FDC-1EC5-50F4-9DA7-7BA84DE09E3F}"/>
              </a:ext>
            </a:extLst>
          </p:cNvPr>
          <p:cNvSpPr txBox="1"/>
          <p:nvPr/>
        </p:nvSpPr>
        <p:spPr>
          <a:xfrm>
            <a:off x="323134" y="206255"/>
            <a:ext cx="1800493" cy="369332"/>
          </a:xfrm>
          <a:prstGeom prst="rect">
            <a:avLst/>
          </a:prstGeom>
          <a:noFill/>
        </p:spPr>
        <p:txBody>
          <a:bodyPr wrap="none" rtlCol="0">
            <a:spAutoFit/>
          </a:bodyPr>
          <a:lstStyle/>
          <a:p>
            <a:r>
              <a:rPr lang="en-US" dirty="0"/>
              <a:t>Other Features:</a:t>
            </a:r>
          </a:p>
        </p:txBody>
      </p:sp>
      <p:pic>
        <p:nvPicPr>
          <p:cNvPr id="3" name="Login">
            <a:hlinkClick r:id="" action="ppaction://media"/>
            <a:extLst>
              <a:ext uri="{FF2B5EF4-FFF2-40B4-BE49-F238E27FC236}">
                <a16:creationId xmlns:a16="http://schemas.microsoft.com/office/drawing/2014/main" id="{FCD934CD-C758-0F55-AAF8-B0550062065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2549778" y="832865"/>
            <a:ext cx="1848614" cy="4159381"/>
          </a:xfrm>
          <a:prstGeom prst="rect">
            <a:avLst/>
          </a:prstGeom>
        </p:spPr>
      </p:pic>
      <p:pic>
        <p:nvPicPr>
          <p:cNvPr id="4" name="ExportPgn">
            <a:hlinkClick r:id="" action="ppaction://media"/>
            <a:extLst>
              <a:ext uri="{FF2B5EF4-FFF2-40B4-BE49-F238E27FC236}">
                <a16:creationId xmlns:a16="http://schemas.microsoft.com/office/drawing/2014/main" id="{B2C798D8-F041-CAF4-0C4E-A02EAE163EFA}"/>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4745610" y="832865"/>
            <a:ext cx="1848614" cy="4159382"/>
          </a:xfrm>
          <a:prstGeom prst="rect">
            <a:avLst/>
          </a:prstGeom>
        </p:spPr>
      </p:pic>
      <p:pic>
        <p:nvPicPr>
          <p:cNvPr id="6" name="TestRegistration">
            <a:hlinkClick r:id="" action="ppaction://media"/>
            <a:extLst>
              <a:ext uri="{FF2B5EF4-FFF2-40B4-BE49-F238E27FC236}">
                <a16:creationId xmlns:a16="http://schemas.microsoft.com/office/drawing/2014/main" id="{AEB8490E-BEBE-3FBC-8779-6BF4F5CABCF5}"/>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275013" y="832865"/>
            <a:ext cx="1848614" cy="4159381"/>
          </a:xfrm>
          <a:prstGeom prst="rect">
            <a:avLst/>
          </a:prstGeom>
        </p:spPr>
      </p:pic>
      <p:pic>
        <p:nvPicPr>
          <p:cNvPr id="8" name="Picture 7">
            <a:extLst>
              <a:ext uri="{FF2B5EF4-FFF2-40B4-BE49-F238E27FC236}">
                <a16:creationId xmlns:a16="http://schemas.microsoft.com/office/drawing/2014/main" id="{D53C82A4-47A4-A33D-B391-D5299B77ED8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07873" y="832865"/>
            <a:ext cx="1848614" cy="4108031"/>
          </a:xfrm>
          <a:prstGeom prst="rect">
            <a:avLst/>
          </a:prstGeom>
        </p:spPr>
      </p:pic>
      <p:sp>
        <p:nvSpPr>
          <p:cNvPr id="9" name="TextBox 8">
            <a:extLst>
              <a:ext uri="{FF2B5EF4-FFF2-40B4-BE49-F238E27FC236}">
                <a16:creationId xmlns:a16="http://schemas.microsoft.com/office/drawing/2014/main" id="{5AAF7D16-A8F1-6D47-5795-44B84ABEFFDD}"/>
              </a:ext>
            </a:extLst>
          </p:cNvPr>
          <p:cNvSpPr txBox="1"/>
          <p:nvPr/>
        </p:nvSpPr>
        <p:spPr>
          <a:xfrm>
            <a:off x="797522" y="1423164"/>
            <a:ext cx="748923" cy="369332"/>
          </a:xfrm>
          <a:prstGeom prst="rect">
            <a:avLst/>
          </a:prstGeom>
          <a:noFill/>
        </p:spPr>
        <p:txBody>
          <a:bodyPr wrap="none" rtlCol="0">
            <a:spAutoFit/>
          </a:bodyPr>
          <a:lstStyle/>
          <a:p>
            <a:r>
              <a:rPr lang="en-US" dirty="0">
                <a:solidFill>
                  <a:schemeClr val="accent1"/>
                </a:solidFill>
              </a:rPr>
              <a:t>Login</a:t>
            </a:r>
          </a:p>
        </p:txBody>
      </p:sp>
      <p:sp>
        <p:nvSpPr>
          <p:cNvPr id="12" name="TextBox 11">
            <a:extLst>
              <a:ext uri="{FF2B5EF4-FFF2-40B4-BE49-F238E27FC236}">
                <a16:creationId xmlns:a16="http://schemas.microsoft.com/office/drawing/2014/main" id="{58DEB64F-AEE0-3EAD-FCA5-C3C15B9AC7C8}"/>
              </a:ext>
            </a:extLst>
          </p:cNvPr>
          <p:cNvSpPr txBox="1"/>
          <p:nvPr/>
        </p:nvSpPr>
        <p:spPr>
          <a:xfrm>
            <a:off x="2766199" y="1423164"/>
            <a:ext cx="1415772" cy="369332"/>
          </a:xfrm>
          <a:prstGeom prst="rect">
            <a:avLst/>
          </a:prstGeom>
          <a:noFill/>
        </p:spPr>
        <p:txBody>
          <a:bodyPr wrap="none" rtlCol="0">
            <a:spAutoFit/>
          </a:bodyPr>
          <a:lstStyle/>
          <a:p>
            <a:r>
              <a:rPr lang="en-US" dirty="0">
                <a:solidFill>
                  <a:schemeClr val="accent1"/>
                </a:solidFill>
              </a:rPr>
              <a:t>Registration</a:t>
            </a:r>
          </a:p>
        </p:txBody>
      </p:sp>
      <p:sp>
        <p:nvSpPr>
          <p:cNvPr id="13" name="TextBox 12">
            <a:extLst>
              <a:ext uri="{FF2B5EF4-FFF2-40B4-BE49-F238E27FC236}">
                <a16:creationId xmlns:a16="http://schemas.microsoft.com/office/drawing/2014/main" id="{A686DE30-5A4E-4962-8A1C-F052B09C1BDD}"/>
              </a:ext>
            </a:extLst>
          </p:cNvPr>
          <p:cNvSpPr txBox="1"/>
          <p:nvPr/>
        </p:nvSpPr>
        <p:spPr>
          <a:xfrm>
            <a:off x="4962031" y="1423164"/>
            <a:ext cx="1415772" cy="369332"/>
          </a:xfrm>
          <a:prstGeom prst="rect">
            <a:avLst/>
          </a:prstGeom>
          <a:noFill/>
        </p:spPr>
        <p:txBody>
          <a:bodyPr wrap="none" rtlCol="0">
            <a:spAutoFit/>
          </a:bodyPr>
          <a:lstStyle/>
          <a:p>
            <a:r>
              <a:rPr lang="en-US" dirty="0">
                <a:solidFill>
                  <a:schemeClr val="accent1"/>
                </a:solidFill>
              </a:rPr>
              <a:t>Export PGN</a:t>
            </a:r>
          </a:p>
        </p:txBody>
      </p:sp>
      <p:sp>
        <p:nvSpPr>
          <p:cNvPr id="14" name="TextBox 13">
            <a:extLst>
              <a:ext uri="{FF2B5EF4-FFF2-40B4-BE49-F238E27FC236}">
                <a16:creationId xmlns:a16="http://schemas.microsoft.com/office/drawing/2014/main" id="{BA32B0AC-0DCC-3B62-CBF7-5AD842FEA34A}"/>
              </a:ext>
            </a:extLst>
          </p:cNvPr>
          <p:cNvSpPr txBox="1"/>
          <p:nvPr/>
        </p:nvSpPr>
        <p:spPr>
          <a:xfrm>
            <a:off x="7156354" y="1423164"/>
            <a:ext cx="1351652" cy="369332"/>
          </a:xfrm>
          <a:prstGeom prst="rect">
            <a:avLst/>
          </a:prstGeom>
          <a:noFill/>
        </p:spPr>
        <p:txBody>
          <a:bodyPr wrap="none" rtlCol="0">
            <a:spAutoFit/>
          </a:bodyPr>
          <a:lstStyle/>
          <a:p>
            <a:r>
              <a:rPr lang="en-US" dirty="0">
                <a:solidFill>
                  <a:schemeClr val="accent1"/>
                </a:solidFill>
              </a:rPr>
              <a:t>Community</a:t>
            </a:r>
          </a:p>
        </p:txBody>
      </p:sp>
    </p:spTree>
    <p:extLst>
      <p:ext uri="{BB962C8B-B14F-4D97-AF65-F5344CB8AC3E}">
        <p14:creationId xmlns:p14="http://schemas.microsoft.com/office/powerpoint/2010/main" val="95781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478"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9158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video>
              <p:cMediaNode vol="80000">
                <p:cTn id="21" fill="hold" display="0">
                  <p:stCondLst>
                    <p:cond delay="indefinite"/>
                  </p:stCondLst>
                </p:cTn>
                <p:tgtEl>
                  <p:spTgt spid="4"/>
                </p:tgtEl>
              </p:cMediaNode>
            </p:video>
            <p:seq concurrent="1" nextAc="seek">
              <p:cTn id="22" restart="whenNotActive" fill="hold" evtFilter="cancelBubble" nodeType="interactiveSeq">
                <p:stCondLst>
                  <p:cond evt="onClick" delay="0">
                    <p:tgtEl>
                      <p:spTgt spid="4"/>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4"/>
                                        </p:tgtEl>
                                      </p:cBhvr>
                                    </p:cmd>
                                  </p:childTnLst>
                                </p:cTn>
                              </p:par>
                            </p:childTnLst>
                          </p:cTn>
                        </p:par>
                      </p:childTnLst>
                    </p:cTn>
                  </p:par>
                </p:childTnLst>
              </p:cTn>
              <p:nextCondLst>
                <p:cond evt="onClick" delay="0">
                  <p:tgtEl>
                    <p:spTgt spid="4"/>
                  </p:tgtEl>
                </p:cond>
              </p:nextCondLst>
            </p:seq>
            <p:video>
              <p:cMediaNode vol="80000">
                <p:cTn id="27" fill="hold" display="0">
                  <p:stCondLst>
                    <p:cond delay="indefinite"/>
                  </p:stCondLst>
                </p:cTn>
                <p:tgtEl>
                  <p:spTgt spid="6"/>
                </p:tgtEl>
              </p:cMediaNode>
            </p:video>
            <p:seq concurrent="1" nextAc="seek">
              <p:cTn id="28" restart="whenNotActive" fill="hold" evtFilter="cancelBubble" nodeType="interactiveSeq">
                <p:stCondLst>
                  <p:cond evt="onClick" delay="0">
                    <p:tgtEl>
                      <p:spTgt spid="6"/>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subTitle"/>
          </p:nvPr>
        </p:nvSpPr>
        <p:spPr>
          <a:xfrm>
            <a:off x="228600" y="3390840"/>
            <a:ext cx="4933440" cy="399600"/>
          </a:xfrm>
          <a:prstGeom prst="rect">
            <a:avLst/>
          </a:prstGeom>
          <a:noFill/>
          <a:ln w="0">
            <a:noFill/>
          </a:ln>
        </p:spPr>
        <p:txBody>
          <a:bodyPr lIns="91440" tIns="91440" rIns="91440" bIns="91440" anchor="b">
            <a:normAutofit/>
          </a:bodyPr>
          <a:lstStyle/>
          <a:p>
            <a:pPr algn="ctr"/>
            <a:endParaRPr lang="en-US" sz="1400" b="0" strike="noStrike" spc="-1">
              <a:solidFill>
                <a:schemeClr val="dk1"/>
              </a:solidFill>
              <a:latin typeface="Public Sans"/>
              <a:ea typeface="Public Sans"/>
            </a:endParaRPr>
          </a:p>
        </p:txBody>
      </p:sp>
      <p:sp>
        <p:nvSpPr>
          <p:cNvPr id="99" name="PlaceHolder 2"/>
          <p:cNvSpPr>
            <a:spLocks noGrp="1"/>
          </p:cNvSpPr>
          <p:nvPr>
            <p:ph type="title"/>
          </p:nvPr>
        </p:nvSpPr>
        <p:spPr>
          <a:xfrm>
            <a:off x="228600" y="1724040"/>
            <a:ext cx="4933440" cy="16664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4800" b="0" strike="noStrike" spc="-1">
                <a:solidFill>
                  <a:schemeClr val="dk1"/>
                </a:solidFill>
                <a:latin typeface="Manrope Medium"/>
                <a:ea typeface="Manrope Medium"/>
              </a:rPr>
              <a:t>Development Process</a:t>
            </a:r>
            <a:endParaRPr lang="fr-FR" sz="4800" b="0" strike="noStrike" spc="-1">
              <a:solidFill>
                <a:schemeClr val="dk1"/>
              </a:solidFill>
              <a:latin typeface="Arial"/>
            </a:endParaRPr>
          </a:p>
        </p:txBody>
      </p:sp>
      <p:sp>
        <p:nvSpPr>
          <p:cNvPr id="100" name="PlaceHolder 3"/>
          <p:cNvSpPr>
            <a:spLocks noGrp="1"/>
          </p:cNvSpPr>
          <p:nvPr>
            <p:ph type="title"/>
          </p:nvPr>
        </p:nvSpPr>
        <p:spPr>
          <a:xfrm>
            <a:off x="228600" y="743040"/>
            <a:ext cx="1266480" cy="9806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200" b="0" strike="noStrike" spc="-1">
                <a:solidFill>
                  <a:schemeClr val="dk1"/>
                </a:solidFill>
                <a:latin typeface="Manrope Medium"/>
                <a:ea typeface="Manrope Medium"/>
              </a:rPr>
              <a:t>02</a:t>
            </a:r>
            <a:endParaRPr lang="fr-FR" sz="5200" b="0" strike="noStrike" spc="-1">
              <a:solidFill>
                <a:schemeClr val="dk1"/>
              </a:solidFill>
              <a:latin typeface="Arial"/>
            </a:endParaRPr>
          </a:p>
        </p:txBody>
      </p:sp>
    </p:spTree>
  </p:cSld>
  <p:clrMapOvr>
    <a:masterClrMapping/>
  </p:clrMapOvr>
</p:sld>
</file>

<file path=ppt/theme/theme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45</TotalTime>
  <Words>565</Words>
  <Application>Microsoft Office PowerPoint</Application>
  <PresentationFormat>On-screen Show (16:9)</PresentationFormat>
  <Paragraphs>34</Paragraphs>
  <Slides>13</Slides>
  <Notes>0</Notes>
  <HiddenSlides>0</HiddenSlides>
  <MMClips>7</MMClips>
  <ScaleCrop>false</ScaleCrop>
  <HeadingPairs>
    <vt:vector size="6" baseType="variant">
      <vt:variant>
        <vt:lpstr>Fonts Used</vt:lpstr>
      </vt:variant>
      <vt:variant>
        <vt:i4>6</vt:i4>
      </vt:variant>
      <vt:variant>
        <vt:lpstr>Theme</vt:lpstr>
      </vt:variant>
      <vt:variant>
        <vt:i4>25</vt:i4>
      </vt:variant>
      <vt:variant>
        <vt:lpstr>Slide Titles</vt:lpstr>
      </vt:variant>
      <vt:variant>
        <vt:i4>13</vt:i4>
      </vt:variant>
    </vt:vector>
  </HeadingPairs>
  <TitlesOfParts>
    <vt:vector size="44" baseType="lpstr">
      <vt:lpstr>Arial</vt:lpstr>
      <vt:lpstr>Manrope Medium</vt:lpstr>
      <vt:lpstr>OpenSymbol</vt:lpstr>
      <vt:lpstr>Public Sans</vt:lpstr>
      <vt:lpstr>Symbol</vt:lpstr>
      <vt:lpstr>Wingdings</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Slidesgo Final Pages</vt:lpstr>
      <vt:lpstr>Slidesgo Final Pages</vt:lpstr>
      <vt:lpstr>Slidesgo Final Pages</vt:lpstr>
      <vt:lpstr>Chess App</vt:lpstr>
      <vt:lpstr>Introduction</vt:lpstr>
      <vt:lpstr>Features</vt:lpstr>
      <vt:lpstr>Over-the-Board mode specifics</vt:lpstr>
      <vt:lpstr>Online Multiplayer features</vt:lpstr>
      <vt:lpstr>AI Opponent functionality</vt:lpstr>
      <vt:lpstr>Game Analysis</vt:lpstr>
      <vt:lpstr>PowerPoint Presentation</vt:lpstr>
      <vt:lpstr>Development Process</vt:lpstr>
      <vt:lpstr>Project timeline overview</vt:lpstr>
      <vt:lpstr>Implementation challenges faced</vt:lpstr>
      <vt:lpstr>Testing and quality assurance strategies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Ajay Soni</dc:creator>
  <cp:lastModifiedBy>Ajay Soni</cp:lastModifiedBy>
  <cp:revision>3</cp:revision>
  <dcterms:modified xsi:type="dcterms:W3CDTF">2025-05-13T18:01:48Z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2025-05-13T17:06:31Z</dcterms:created>
  <dc:creator>Unknown Creator</dc:creator>
  <dc:description/>
  <dc:language>en-US</dc:language>
  <cp:lastModifiedBy>Unknown Creator</cp:lastModifiedBy>
  <dcterms:modified xsi:type="dcterms:W3CDTF">2025-05-13T17:06:31Z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